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9144000" cy="5143500" type="screen16x9"/>
  <p:notesSz cx="6858000" cy="9144000"/>
  <p:embeddedFontLst>
    <p:embeddedFont>
      <p:font typeface="Karla" pitchFamily="2" charset="0"/>
      <p:regular r:id="rId14"/>
      <p:bold r:id="rId15"/>
      <p:italic r:id="rId16"/>
      <p:boldItalic r:id="rId17"/>
    </p:embeddedFont>
    <p:embeddedFont>
      <p:font typeface="Proxima Nova" panose="02000506030000020004" pitchFamily="2" charset="0"/>
      <p:regular r:id="rId18"/>
      <p:bold r:id="rId19"/>
      <p:italic r:id="rId20"/>
      <p:boldItalic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63"/>
  </p:normalViewPr>
  <p:slideViewPr>
    <p:cSldViewPr snapToGrid="0">
      <p:cViewPr varScale="1">
        <p:scale>
          <a:sx n="156" d="100"/>
          <a:sy n="156" d="100"/>
        </p:scale>
        <p:origin x="360" y="1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80ccb5f44a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80ccb5f44a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89b8fb10a0_3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89b8fb10a0_3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89b8fb10a0_3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89b8fb10a0_3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80ccb5f44a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80ccb5f44a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80ccb5f44a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80ccb5f44a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80ccb5f44a_3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80ccb5f44a_3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80ccb5f44a_3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80ccb5f44a_3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80ccb5f44a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80ccb5f44a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80ccb5f44a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80ccb5f44a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80ccb5f44a_3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80ccb5f44a_3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89b8fb10a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89b8fb10a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11"/>
          <p:cNvSpPr txBox="1">
            <a:spLocks noGrp="1"/>
          </p:cNvSpPr>
          <p:nvPr>
            <p:ph type="title" hasCustomPrompt="1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>
            <a:spLocks noGrp="1"/>
          </p:cNvSpPr>
          <p:nvPr>
            <p:ph type="body" idx="1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Google Shape;15;p3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2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7" name="Google Shape;37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" name="Google Shape;41;p9"/>
          <p:cNvSpPr txBox="1">
            <a:spLocks noGrp="1"/>
          </p:cNvSpPr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>
            <a:spLocks noGrp="1"/>
          </p:cNvSpPr>
          <p:nvPr>
            <p:ph type="body" idx="1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>
            <a:endParaRPr/>
          </a:p>
        </p:txBody>
      </p:sp>
      <p:sp>
        <p:nvSpPr>
          <p:cNvPr id="47" name="Google Shape;47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pearmin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/>
        </p:nvSpPr>
        <p:spPr>
          <a:xfrm>
            <a:off x="53825" y="3616650"/>
            <a:ext cx="2283000" cy="139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ca" sz="24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P101 - Group 4 </a:t>
            </a:r>
            <a:endParaRPr sz="2400" b="1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ca" sz="1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Cesc Bausà Bosom</a:t>
            </a:r>
            <a:endParaRPr sz="1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ca" sz="1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Berta Benet Cugat</a:t>
            </a:r>
            <a:endParaRPr sz="1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ca" sz="1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Maria Elena Budan</a:t>
            </a:r>
            <a:endParaRPr sz="1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lose_diamonds" descr="lose_diamonds">
            <a:hlinkClick r:id="" action="ppaction://media"/>
            <a:extLst>
              <a:ext uri="{FF2B5EF4-FFF2-40B4-BE49-F238E27FC236}">
                <a16:creationId xmlns:a16="http://schemas.microsoft.com/office/drawing/2014/main" id="{6416C588-5565-314C-921E-EA291B8FC1F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53120" y="184950"/>
            <a:ext cx="7637760" cy="4773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643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lose_mountain" descr="lose_mountain">
            <a:hlinkClick r:id="" action="ppaction://media"/>
            <a:extLst>
              <a:ext uri="{FF2B5EF4-FFF2-40B4-BE49-F238E27FC236}">
                <a16:creationId xmlns:a16="http://schemas.microsoft.com/office/drawing/2014/main" id="{8F038C00-CA9E-524E-A681-01EEC52A1C5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53120" y="184950"/>
            <a:ext cx="7637760" cy="4773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35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ca"/>
              <a:t>Video Game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endParaRPr/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8625" y="1355338"/>
            <a:ext cx="4318750" cy="2432825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>
            <a:spLocks noGrp="1"/>
          </p:cNvSpPr>
          <p:nvPr>
            <p:ph type="body" idx="2"/>
          </p:nvPr>
        </p:nvSpPr>
        <p:spPr>
          <a:xfrm>
            <a:off x="49200" y="1087425"/>
            <a:ext cx="4462800" cy="3606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457200" lvl="0" indent="-317500" algn="just" rtl="0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Karla"/>
              <a:buChar char="●"/>
            </a:pPr>
            <a:r>
              <a:rPr lang="ca" sz="1400" b="1">
                <a:solidFill>
                  <a:srgbClr val="000000"/>
                </a:solidFill>
                <a:latin typeface="Karla"/>
                <a:ea typeface="Karla"/>
                <a:cs typeface="Karla"/>
                <a:sym typeface="Karla"/>
              </a:rPr>
              <a:t>Adventure</a:t>
            </a:r>
            <a:r>
              <a:rPr lang="ca" sz="1400">
                <a:solidFill>
                  <a:srgbClr val="000000"/>
                </a:solidFill>
                <a:latin typeface="Karla"/>
                <a:ea typeface="Karla"/>
                <a:cs typeface="Karla"/>
                <a:sym typeface="Karla"/>
              </a:rPr>
              <a:t> video game</a:t>
            </a:r>
            <a:endParaRPr sz="1400">
              <a:solidFill>
                <a:srgbClr val="000000"/>
              </a:solidFill>
              <a:latin typeface="Karla"/>
              <a:ea typeface="Karla"/>
              <a:cs typeface="Karla"/>
              <a:sym typeface="Karla"/>
            </a:endParaRPr>
          </a:p>
          <a:p>
            <a:pPr marL="914400" lvl="1" indent="-31750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Karla"/>
              <a:buChar char="○"/>
            </a:pPr>
            <a:r>
              <a:rPr lang="ca">
                <a:solidFill>
                  <a:srgbClr val="000000"/>
                </a:solidFill>
                <a:latin typeface="Karla"/>
                <a:ea typeface="Karla"/>
                <a:cs typeface="Karla"/>
                <a:sym typeface="Karla"/>
              </a:rPr>
              <a:t>Composed of two minigames</a:t>
            </a:r>
            <a:endParaRPr>
              <a:solidFill>
                <a:srgbClr val="000000"/>
              </a:solidFill>
              <a:latin typeface="Karla"/>
              <a:ea typeface="Karla"/>
              <a:cs typeface="Karla"/>
              <a:sym typeface="Karla"/>
            </a:endParaRPr>
          </a:p>
          <a:p>
            <a:pPr marL="1371600" lvl="2" indent="-31750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Karla"/>
              <a:buChar char="■"/>
            </a:pPr>
            <a:r>
              <a:rPr lang="ca">
                <a:solidFill>
                  <a:srgbClr val="000000"/>
                </a:solidFill>
                <a:latin typeface="Karla"/>
                <a:ea typeface="Karla"/>
                <a:cs typeface="Karla"/>
                <a:sym typeface="Karla"/>
              </a:rPr>
              <a:t>Collect diamonds</a:t>
            </a:r>
            <a:endParaRPr>
              <a:solidFill>
                <a:srgbClr val="000000"/>
              </a:solidFill>
              <a:latin typeface="Karla"/>
              <a:ea typeface="Karla"/>
              <a:cs typeface="Karla"/>
              <a:sym typeface="Karla"/>
            </a:endParaRPr>
          </a:p>
          <a:p>
            <a:pPr marL="1371600" lvl="2" indent="-31750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Karla"/>
              <a:buChar char="■"/>
            </a:pPr>
            <a:r>
              <a:rPr lang="ca">
                <a:solidFill>
                  <a:srgbClr val="000000"/>
                </a:solidFill>
                <a:latin typeface="Karla"/>
                <a:ea typeface="Karla"/>
                <a:cs typeface="Karla"/>
                <a:sym typeface="Karla"/>
              </a:rPr>
              <a:t>Climb mountain</a:t>
            </a:r>
            <a:endParaRPr>
              <a:solidFill>
                <a:srgbClr val="000000"/>
              </a:solidFill>
              <a:latin typeface="Karla"/>
              <a:ea typeface="Karla"/>
              <a:cs typeface="Karla"/>
              <a:sym typeface="Karla"/>
            </a:endParaRPr>
          </a:p>
          <a:p>
            <a:pPr marL="0" lvl="0" indent="0" algn="just" rtl="0">
              <a:spcBef>
                <a:spcPts val="1200"/>
              </a:spcBef>
              <a:spcAft>
                <a:spcPts val="0"/>
              </a:spcAft>
              <a:buNone/>
            </a:pPr>
            <a:endParaRPr sz="100">
              <a:solidFill>
                <a:srgbClr val="000000"/>
              </a:solidFill>
              <a:latin typeface="Karla"/>
              <a:ea typeface="Karla"/>
              <a:cs typeface="Karla"/>
              <a:sym typeface="Karla"/>
            </a:endParaRPr>
          </a:p>
          <a:p>
            <a:pPr marL="457200" lvl="0" indent="-317500" algn="just" rtl="0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Karla"/>
              <a:buChar char="●"/>
            </a:pPr>
            <a:r>
              <a:rPr lang="ca" sz="1400">
                <a:solidFill>
                  <a:srgbClr val="000000"/>
                </a:solidFill>
                <a:latin typeface="Karla"/>
                <a:ea typeface="Karla"/>
                <a:cs typeface="Karla"/>
                <a:sym typeface="Karla"/>
              </a:rPr>
              <a:t>Self-descriptive</a:t>
            </a:r>
            <a:endParaRPr sz="1400">
              <a:solidFill>
                <a:srgbClr val="000000"/>
              </a:solidFill>
              <a:latin typeface="Karla"/>
              <a:ea typeface="Karla"/>
              <a:cs typeface="Karla"/>
              <a:sym typeface="Karla"/>
            </a:endParaRPr>
          </a:p>
          <a:p>
            <a:pPr marL="457200" lvl="0" indent="0" algn="just" rtl="0">
              <a:spcBef>
                <a:spcPts val="1200"/>
              </a:spcBef>
              <a:spcAft>
                <a:spcPts val="0"/>
              </a:spcAft>
              <a:buNone/>
            </a:pPr>
            <a:endParaRPr sz="100">
              <a:solidFill>
                <a:srgbClr val="000000"/>
              </a:solidFill>
              <a:latin typeface="Karla"/>
              <a:ea typeface="Karla"/>
              <a:cs typeface="Karla"/>
              <a:sym typeface="Karla"/>
            </a:endParaRPr>
          </a:p>
          <a:p>
            <a:pPr marL="457200" lvl="0" indent="-317500" algn="just" rtl="0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Karla"/>
              <a:buChar char="●"/>
            </a:pPr>
            <a:r>
              <a:rPr lang="ca" sz="1400">
                <a:solidFill>
                  <a:srgbClr val="000000"/>
                </a:solidFill>
                <a:latin typeface="Karla"/>
                <a:ea typeface="Karla"/>
                <a:cs typeface="Karla"/>
                <a:sym typeface="Karla"/>
              </a:rPr>
              <a:t>Uses </a:t>
            </a:r>
            <a:r>
              <a:rPr lang="ca" sz="1400" b="1">
                <a:solidFill>
                  <a:srgbClr val="000000"/>
                </a:solidFill>
                <a:latin typeface="Karla"/>
                <a:ea typeface="Karla"/>
                <a:cs typeface="Karla"/>
                <a:sym typeface="Karla"/>
              </a:rPr>
              <a:t>poseNet</a:t>
            </a:r>
            <a:r>
              <a:rPr lang="ca" sz="1400">
                <a:solidFill>
                  <a:srgbClr val="000000"/>
                </a:solidFill>
                <a:latin typeface="Karla"/>
                <a:ea typeface="Karla"/>
                <a:cs typeface="Karla"/>
                <a:sym typeface="Karla"/>
              </a:rPr>
              <a:t> interaction system</a:t>
            </a:r>
            <a:endParaRPr sz="1400">
              <a:solidFill>
                <a:srgbClr val="000000"/>
              </a:solidFill>
              <a:latin typeface="Karla"/>
              <a:ea typeface="Karla"/>
              <a:cs typeface="Karla"/>
              <a:sym typeface="Karla"/>
            </a:endParaRPr>
          </a:p>
          <a:p>
            <a:pPr marL="457200" lvl="0" indent="0" algn="just" rtl="0">
              <a:spcBef>
                <a:spcPts val="1200"/>
              </a:spcBef>
              <a:spcAft>
                <a:spcPts val="0"/>
              </a:spcAft>
              <a:buNone/>
            </a:pPr>
            <a:endParaRPr sz="100">
              <a:solidFill>
                <a:srgbClr val="000000"/>
              </a:solidFill>
              <a:latin typeface="Karla"/>
              <a:ea typeface="Karla"/>
              <a:cs typeface="Karla"/>
              <a:sym typeface="Karla"/>
            </a:endParaRPr>
          </a:p>
          <a:p>
            <a:pPr marL="457200" lvl="0" indent="-317500" algn="just" rtl="0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Karla"/>
              <a:buChar char="●"/>
            </a:pPr>
            <a:r>
              <a:rPr lang="ca" sz="1400" b="1">
                <a:solidFill>
                  <a:srgbClr val="000000"/>
                </a:solidFill>
                <a:latin typeface="Karla"/>
                <a:ea typeface="Karla"/>
                <a:cs typeface="Karla"/>
                <a:sym typeface="Karla"/>
              </a:rPr>
              <a:t>Objective</a:t>
            </a:r>
            <a:r>
              <a:rPr lang="ca" sz="1400">
                <a:solidFill>
                  <a:srgbClr val="000000"/>
                </a:solidFill>
                <a:latin typeface="Karla"/>
                <a:ea typeface="Karla"/>
                <a:cs typeface="Karla"/>
                <a:sym typeface="Karla"/>
              </a:rPr>
              <a:t> of the game:</a:t>
            </a:r>
            <a:endParaRPr sz="1400">
              <a:solidFill>
                <a:srgbClr val="000000"/>
              </a:solidFill>
              <a:latin typeface="Karla"/>
              <a:ea typeface="Karla"/>
              <a:cs typeface="Karla"/>
              <a:sym typeface="Karla"/>
            </a:endParaRPr>
          </a:p>
          <a:p>
            <a:pPr marL="914400" lvl="1" indent="-31750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Karla"/>
              <a:buChar char="○"/>
            </a:pPr>
            <a:r>
              <a:rPr lang="ca">
                <a:solidFill>
                  <a:srgbClr val="000000"/>
                </a:solidFill>
                <a:latin typeface="Karla"/>
                <a:ea typeface="Karla"/>
                <a:cs typeface="Karla"/>
                <a:sym typeface="Karla"/>
              </a:rPr>
              <a:t>Obtain the flower at the top of the mountain and the diamonds of the forest.</a:t>
            </a:r>
            <a:endParaRPr sz="1400">
              <a:solidFill>
                <a:srgbClr val="000000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67" name="Google Shape;67;p14"/>
          <p:cNvSpPr txBox="1">
            <a:spLocks noGrp="1"/>
          </p:cNvSpPr>
          <p:nvPr>
            <p:ph type="title"/>
          </p:nvPr>
        </p:nvSpPr>
        <p:spPr>
          <a:xfrm>
            <a:off x="0" y="0"/>
            <a:ext cx="4561200" cy="705900"/>
          </a:xfrm>
          <a:prstGeom prst="rect">
            <a:avLst/>
          </a:prstGeom>
          <a:solidFill>
            <a:srgbClr val="F3F3F3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ca" sz="3000"/>
              <a:t>Magic Quest</a:t>
            </a:r>
            <a:endParaRPr sz="30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>
            <a:spLocks noGrp="1"/>
          </p:cNvSpPr>
          <p:nvPr>
            <p:ph type="title"/>
          </p:nvPr>
        </p:nvSpPr>
        <p:spPr>
          <a:xfrm>
            <a:off x="159300" y="64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REMINDER OF STORYBOARD </a:t>
            </a:r>
            <a:endParaRPr/>
          </a:p>
        </p:txBody>
      </p:sp>
      <p:pic>
        <p:nvPicPr>
          <p:cNvPr id="73" name="Google Shape;73;p15"/>
          <p:cNvPicPr preferRelativeResize="0"/>
          <p:nvPr/>
        </p:nvPicPr>
        <p:blipFill rotWithShape="1">
          <a:blip r:embed="rId3">
            <a:alphaModFix/>
          </a:blip>
          <a:srcRect r="10"/>
          <a:stretch/>
        </p:blipFill>
        <p:spPr>
          <a:xfrm>
            <a:off x="412175" y="2958850"/>
            <a:ext cx="3601703" cy="20258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5"/>
          <p:cNvPicPr preferRelativeResize="0"/>
          <p:nvPr/>
        </p:nvPicPr>
        <p:blipFill rotWithShape="1">
          <a:blip r:embed="rId4">
            <a:alphaModFix/>
          </a:blip>
          <a:srcRect t="9" b="19"/>
          <a:stretch/>
        </p:blipFill>
        <p:spPr>
          <a:xfrm>
            <a:off x="4682025" y="712912"/>
            <a:ext cx="3601704" cy="2025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5"/>
          <p:cNvPicPr preferRelativeResize="0"/>
          <p:nvPr/>
        </p:nvPicPr>
        <p:blipFill rotWithShape="1">
          <a:blip r:embed="rId5">
            <a:alphaModFix/>
          </a:blip>
          <a:srcRect t="19" b="29"/>
          <a:stretch/>
        </p:blipFill>
        <p:spPr>
          <a:xfrm>
            <a:off x="4682025" y="2958850"/>
            <a:ext cx="3601703" cy="2025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12175" y="712912"/>
            <a:ext cx="3601702" cy="2025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>
            <a:spLocks noGrp="1"/>
          </p:cNvSpPr>
          <p:nvPr>
            <p:ph type="title"/>
          </p:nvPr>
        </p:nvSpPr>
        <p:spPr>
          <a:xfrm>
            <a:off x="159300" y="64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ACTUAL GAME</a:t>
            </a:r>
            <a:endParaRPr/>
          </a:p>
        </p:txBody>
      </p:sp>
      <p:pic>
        <p:nvPicPr>
          <p:cNvPr id="82" name="Google Shape;82;p16"/>
          <p:cNvPicPr preferRelativeResize="0"/>
          <p:nvPr/>
        </p:nvPicPr>
        <p:blipFill rotWithShape="1">
          <a:blip r:embed="rId3">
            <a:alphaModFix/>
          </a:blip>
          <a:srcRect t="199" b="189"/>
          <a:stretch/>
        </p:blipFill>
        <p:spPr>
          <a:xfrm>
            <a:off x="412175" y="2958850"/>
            <a:ext cx="3601703" cy="2025802"/>
          </a:xfrm>
          <a:prstGeom prst="rect">
            <a:avLst/>
          </a:prstGeom>
          <a:noFill/>
          <a:ln w="38100" cap="flat" cmpd="sng">
            <a:solidFill>
              <a:srgbClr val="3B364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83" name="Google Shape;83;p16"/>
          <p:cNvPicPr preferRelativeResize="0"/>
          <p:nvPr/>
        </p:nvPicPr>
        <p:blipFill rotWithShape="1">
          <a:blip r:embed="rId4">
            <a:alphaModFix/>
          </a:blip>
          <a:srcRect t="199" b="189"/>
          <a:stretch/>
        </p:blipFill>
        <p:spPr>
          <a:xfrm>
            <a:off x="4682025" y="712913"/>
            <a:ext cx="3601703" cy="2025802"/>
          </a:xfrm>
          <a:prstGeom prst="rect">
            <a:avLst/>
          </a:prstGeom>
          <a:noFill/>
          <a:ln w="38100" cap="flat" cmpd="sng">
            <a:solidFill>
              <a:srgbClr val="3B364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84" name="Google Shape;84;p16"/>
          <p:cNvPicPr preferRelativeResize="0"/>
          <p:nvPr/>
        </p:nvPicPr>
        <p:blipFill rotWithShape="1">
          <a:blip r:embed="rId5">
            <a:alphaModFix/>
          </a:blip>
          <a:srcRect t="199" b="189"/>
          <a:stretch/>
        </p:blipFill>
        <p:spPr>
          <a:xfrm>
            <a:off x="4682025" y="2958850"/>
            <a:ext cx="3601703" cy="2025802"/>
          </a:xfrm>
          <a:prstGeom prst="rect">
            <a:avLst/>
          </a:prstGeom>
          <a:noFill/>
          <a:ln w="38100" cap="flat" cmpd="sng">
            <a:solidFill>
              <a:srgbClr val="3B364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85" name="Google Shape;85;p16"/>
          <p:cNvPicPr preferRelativeResize="0"/>
          <p:nvPr/>
        </p:nvPicPr>
        <p:blipFill rotWithShape="1">
          <a:blip r:embed="rId6">
            <a:alphaModFix/>
          </a:blip>
          <a:srcRect t="199" b="189"/>
          <a:stretch/>
        </p:blipFill>
        <p:spPr>
          <a:xfrm>
            <a:off x="412175" y="712913"/>
            <a:ext cx="3601703" cy="2025802"/>
          </a:xfrm>
          <a:prstGeom prst="rect">
            <a:avLst/>
          </a:prstGeom>
          <a:noFill/>
          <a:ln w="38100" cap="flat" cmpd="sng">
            <a:solidFill>
              <a:srgbClr val="3B364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/>
          <p:cNvSpPr txBox="1">
            <a:spLocks noGrp="1"/>
          </p:cNvSpPr>
          <p:nvPr>
            <p:ph type="title"/>
          </p:nvPr>
        </p:nvSpPr>
        <p:spPr>
          <a:xfrm>
            <a:off x="197400" y="1021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ACTUAL GAME</a:t>
            </a:r>
            <a:endParaRPr/>
          </a:p>
        </p:txBody>
      </p:sp>
      <p:pic>
        <p:nvPicPr>
          <p:cNvPr id="91" name="Google Shape;91;p17"/>
          <p:cNvPicPr preferRelativeResize="0"/>
          <p:nvPr/>
        </p:nvPicPr>
        <p:blipFill rotWithShape="1">
          <a:blip r:embed="rId3">
            <a:alphaModFix/>
          </a:blip>
          <a:srcRect t="199" b="189"/>
          <a:stretch/>
        </p:blipFill>
        <p:spPr>
          <a:xfrm>
            <a:off x="4758225" y="1779713"/>
            <a:ext cx="3601703" cy="2025802"/>
          </a:xfrm>
          <a:prstGeom prst="rect">
            <a:avLst/>
          </a:prstGeom>
          <a:noFill/>
          <a:ln w="38100" cap="flat" cmpd="sng">
            <a:solidFill>
              <a:srgbClr val="3B364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92" name="Google Shape;92;p17"/>
          <p:cNvPicPr preferRelativeResize="0"/>
          <p:nvPr/>
        </p:nvPicPr>
        <p:blipFill rotWithShape="1">
          <a:blip r:embed="rId4">
            <a:alphaModFix/>
          </a:blip>
          <a:srcRect t="199" b="189"/>
          <a:stretch/>
        </p:blipFill>
        <p:spPr>
          <a:xfrm>
            <a:off x="488375" y="1779713"/>
            <a:ext cx="3601703" cy="2025802"/>
          </a:xfrm>
          <a:prstGeom prst="rect">
            <a:avLst/>
          </a:prstGeom>
          <a:noFill/>
          <a:ln w="38100" cap="flat" cmpd="sng">
            <a:solidFill>
              <a:srgbClr val="3B364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 txBox="1">
            <a:spLocks noGrp="1"/>
          </p:cNvSpPr>
          <p:nvPr>
            <p:ph type="title"/>
          </p:nvPr>
        </p:nvSpPr>
        <p:spPr>
          <a:xfrm>
            <a:off x="159300" y="64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MAPPINGS</a:t>
            </a:r>
            <a:endParaRPr/>
          </a:p>
        </p:txBody>
      </p:sp>
      <p:pic>
        <p:nvPicPr>
          <p:cNvPr id="98" name="Google Shape;9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2725" y="830925"/>
            <a:ext cx="6693750" cy="3826600"/>
          </a:xfrm>
          <a:prstGeom prst="rect">
            <a:avLst/>
          </a:prstGeom>
          <a:noFill/>
          <a:ln w="76200" cap="flat" cmpd="sng">
            <a:solidFill>
              <a:srgbClr val="3B364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9"/>
          <p:cNvSpPr txBox="1">
            <a:spLocks noGrp="1"/>
          </p:cNvSpPr>
          <p:nvPr>
            <p:ph type="title"/>
          </p:nvPr>
        </p:nvSpPr>
        <p:spPr>
          <a:xfrm>
            <a:off x="142000" y="88350"/>
            <a:ext cx="867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INTERACTIONS</a:t>
            </a:r>
            <a:endParaRPr/>
          </a:p>
        </p:txBody>
      </p:sp>
      <p:sp>
        <p:nvSpPr>
          <p:cNvPr id="104" name="Google Shape;104;p19"/>
          <p:cNvSpPr txBox="1">
            <a:spLocks noGrp="1"/>
          </p:cNvSpPr>
          <p:nvPr>
            <p:ph type="title"/>
          </p:nvPr>
        </p:nvSpPr>
        <p:spPr>
          <a:xfrm>
            <a:off x="0" y="712925"/>
            <a:ext cx="9144000" cy="572700"/>
          </a:xfrm>
          <a:prstGeom prst="rect">
            <a:avLst/>
          </a:prstGeom>
          <a:solidFill>
            <a:srgbClr val="F3F3F3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a" sz="3000"/>
              <a:t> </a:t>
            </a:r>
            <a:endParaRPr sz="3000"/>
          </a:p>
        </p:txBody>
      </p:sp>
      <p:sp>
        <p:nvSpPr>
          <p:cNvPr id="105" name="Google Shape;105;p19"/>
          <p:cNvSpPr txBox="1">
            <a:spLocks noGrp="1"/>
          </p:cNvSpPr>
          <p:nvPr>
            <p:ph type="title"/>
          </p:nvPr>
        </p:nvSpPr>
        <p:spPr>
          <a:xfrm>
            <a:off x="4616100" y="712925"/>
            <a:ext cx="4527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ca" sz="2600"/>
              <a:t>Mountain</a:t>
            </a:r>
            <a:endParaRPr sz="2600"/>
          </a:p>
        </p:txBody>
      </p:sp>
      <p:sp>
        <p:nvSpPr>
          <p:cNvPr id="106" name="Google Shape;106;p19"/>
          <p:cNvSpPr txBox="1">
            <a:spLocks noGrp="1"/>
          </p:cNvSpPr>
          <p:nvPr>
            <p:ph type="title"/>
          </p:nvPr>
        </p:nvSpPr>
        <p:spPr>
          <a:xfrm>
            <a:off x="0" y="712925"/>
            <a:ext cx="46161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ca" sz="2600"/>
              <a:t>Diamonds</a:t>
            </a:r>
            <a:endParaRPr sz="2600"/>
          </a:p>
        </p:txBody>
      </p:sp>
      <p:pic>
        <p:nvPicPr>
          <p:cNvPr id="107" name="Google Shape;107;p19"/>
          <p:cNvPicPr preferRelativeResize="0"/>
          <p:nvPr/>
        </p:nvPicPr>
        <p:blipFill rotWithShape="1">
          <a:blip r:embed="rId3">
            <a:alphaModFix/>
          </a:blip>
          <a:srcRect l="36331" t="30918" r="41329" b="18413"/>
          <a:stretch/>
        </p:blipFill>
        <p:spPr>
          <a:xfrm>
            <a:off x="93500" y="2289975"/>
            <a:ext cx="648227" cy="830199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9"/>
          <p:cNvSpPr txBox="1">
            <a:spLocks noGrp="1"/>
          </p:cNvSpPr>
          <p:nvPr>
            <p:ph type="title"/>
          </p:nvPr>
        </p:nvSpPr>
        <p:spPr>
          <a:xfrm>
            <a:off x="703100" y="2171100"/>
            <a:ext cx="1932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+"/>
            </a:pPr>
            <a:r>
              <a:rPr lang="ca" sz="1900"/>
              <a:t>Hand</a:t>
            </a:r>
            <a:endParaRPr sz="1900"/>
          </a:p>
        </p:txBody>
      </p:sp>
      <p:sp>
        <p:nvSpPr>
          <p:cNvPr id="109" name="Google Shape;109;p19"/>
          <p:cNvSpPr txBox="1">
            <a:spLocks noGrp="1"/>
          </p:cNvSpPr>
          <p:nvPr>
            <p:ph type="title"/>
          </p:nvPr>
        </p:nvSpPr>
        <p:spPr>
          <a:xfrm>
            <a:off x="703100" y="2666400"/>
            <a:ext cx="1932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+"/>
            </a:pPr>
            <a:r>
              <a:rPr lang="ca" sz="1900"/>
              <a:t>Head</a:t>
            </a:r>
            <a:endParaRPr sz="1900"/>
          </a:p>
        </p:txBody>
      </p:sp>
      <p:sp>
        <p:nvSpPr>
          <p:cNvPr id="110" name="Google Shape;110;p19"/>
          <p:cNvSpPr/>
          <p:nvPr/>
        </p:nvSpPr>
        <p:spPr>
          <a:xfrm>
            <a:off x="2040200" y="2389950"/>
            <a:ext cx="519600" cy="1350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C9DAF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19"/>
          <p:cNvSpPr/>
          <p:nvPr/>
        </p:nvSpPr>
        <p:spPr>
          <a:xfrm>
            <a:off x="2040200" y="2885250"/>
            <a:ext cx="519600" cy="1350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C9DAF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19"/>
          <p:cNvSpPr txBox="1">
            <a:spLocks noGrp="1"/>
          </p:cNvSpPr>
          <p:nvPr>
            <p:ph type="title"/>
          </p:nvPr>
        </p:nvSpPr>
        <p:spPr>
          <a:xfrm>
            <a:off x="2769825" y="2171088"/>
            <a:ext cx="1932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a" sz="1900"/>
              <a:t>Collect diamond</a:t>
            </a:r>
            <a:endParaRPr sz="1900"/>
          </a:p>
        </p:txBody>
      </p:sp>
      <p:sp>
        <p:nvSpPr>
          <p:cNvPr id="113" name="Google Shape;113;p19"/>
          <p:cNvSpPr txBox="1">
            <a:spLocks noGrp="1"/>
          </p:cNvSpPr>
          <p:nvPr>
            <p:ph type="title"/>
          </p:nvPr>
        </p:nvSpPr>
        <p:spPr>
          <a:xfrm>
            <a:off x="2769825" y="2666388"/>
            <a:ext cx="1932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a" sz="1900"/>
              <a:t>Lose diamond</a:t>
            </a:r>
            <a:endParaRPr sz="1900"/>
          </a:p>
        </p:txBody>
      </p:sp>
      <p:sp>
        <p:nvSpPr>
          <p:cNvPr id="114" name="Google Shape;114;p19"/>
          <p:cNvSpPr txBox="1">
            <a:spLocks noGrp="1"/>
          </p:cNvSpPr>
          <p:nvPr>
            <p:ph type="title"/>
          </p:nvPr>
        </p:nvSpPr>
        <p:spPr>
          <a:xfrm>
            <a:off x="703100" y="3542700"/>
            <a:ext cx="1932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+"/>
            </a:pPr>
            <a:r>
              <a:rPr lang="ca" sz="1900"/>
              <a:t>Hand</a:t>
            </a:r>
            <a:endParaRPr sz="1900"/>
          </a:p>
        </p:txBody>
      </p:sp>
      <p:sp>
        <p:nvSpPr>
          <p:cNvPr id="115" name="Google Shape;115;p19"/>
          <p:cNvSpPr txBox="1">
            <a:spLocks noGrp="1"/>
          </p:cNvSpPr>
          <p:nvPr>
            <p:ph type="title"/>
          </p:nvPr>
        </p:nvSpPr>
        <p:spPr>
          <a:xfrm>
            <a:off x="703100" y="4038000"/>
            <a:ext cx="1932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+"/>
            </a:pPr>
            <a:r>
              <a:rPr lang="ca" sz="1900"/>
              <a:t>Head</a:t>
            </a:r>
            <a:endParaRPr sz="1900"/>
          </a:p>
        </p:txBody>
      </p:sp>
      <p:sp>
        <p:nvSpPr>
          <p:cNvPr id="116" name="Google Shape;116;p19"/>
          <p:cNvSpPr/>
          <p:nvPr/>
        </p:nvSpPr>
        <p:spPr>
          <a:xfrm>
            <a:off x="2040200" y="3761550"/>
            <a:ext cx="519600" cy="1350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C9DAF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19"/>
          <p:cNvSpPr/>
          <p:nvPr/>
        </p:nvSpPr>
        <p:spPr>
          <a:xfrm>
            <a:off x="2040200" y="4256850"/>
            <a:ext cx="519600" cy="1350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C9DAF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19"/>
          <p:cNvSpPr txBox="1">
            <a:spLocks noGrp="1"/>
          </p:cNvSpPr>
          <p:nvPr>
            <p:ph type="title"/>
          </p:nvPr>
        </p:nvSpPr>
        <p:spPr>
          <a:xfrm>
            <a:off x="2769825" y="3542688"/>
            <a:ext cx="1932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a" sz="1900"/>
              <a:t>Lose diamond</a:t>
            </a:r>
            <a:endParaRPr sz="1900"/>
          </a:p>
        </p:txBody>
      </p:sp>
      <p:sp>
        <p:nvSpPr>
          <p:cNvPr id="119" name="Google Shape;119;p19"/>
          <p:cNvSpPr txBox="1">
            <a:spLocks noGrp="1"/>
          </p:cNvSpPr>
          <p:nvPr>
            <p:ph type="title"/>
          </p:nvPr>
        </p:nvSpPr>
        <p:spPr>
          <a:xfrm>
            <a:off x="2779113" y="4037988"/>
            <a:ext cx="1932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a" sz="1900"/>
              <a:t>Lose life</a:t>
            </a:r>
            <a:endParaRPr sz="1900"/>
          </a:p>
        </p:txBody>
      </p:sp>
      <p:pic>
        <p:nvPicPr>
          <p:cNvPr id="120" name="Google Shape;120;p19"/>
          <p:cNvPicPr preferRelativeResize="0"/>
          <p:nvPr/>
        </p:nvPicPr>
        <p:blipFill rotWithShape="1">
          <a:blip r:embed="rId4">
            <a:alphaModFix/>
          </a:blip>
          <a:srcRect l="36946" t="29943" r="32331" b="29939"/>
          <a:stretch/>
        </p:blipFill>
        <p:spPr>
          <a:xfrm rot="5400000">
            <a:off x="-160577" y="3694550"/>
            <a:ext cx="1156367" cy="85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9"/>
          <p:cNvPicPr preferRelativeResize="0"/>
          <p:nvPr/>
        </p:nvPicPr>
        <p:blipFill rotWithShape="1">
          <a:blip r:embed="rId5">
            <a:alphaModFix/>
          </a:blip>
          <a:srcRect l="32093" t="21126" r="37393" b="25359"/>
          <a:stretch/>
        </p:blipFill>
        <p:spPr>
          <a:xfrm>
            <a:off x="2563626" y="1378587"/>
            <a:ext cx="719924" cy="712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9"/>
          <p:cNvPicPr preferRelativeResize="0"/>
          <p:nvPr/>
        </p:nvPicPr>
        <p:blipFill rotWithShape="1">
          <a:blip r:embed="rId5">
            <a:alphaModFix/>
          </a:blip>
          <a:srcRect l="32093" t="21126" r="37393" b="25359"/>
          <a:stretch/>
        </p:blipFill>
        <p:spPr>
          <a:xfrm>
            <a:off x="1919901" y="1378587"/>
            <a:ext cx="719924" cy="712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9"/>
          <p:cNvPicPr preferRelativeResize="0"/>
          <p:nvPr/>
        </p:nvPicPr>
        <p:blipFill rotWithShape="1">
          <a:blip r:embed="rId5">
            <a:alphaModFix/>
          </a:blip>
          <a:srcRect l="32093" t="21126" r="37393" b="25359"/>
          <a:stretch/>
        </p:blipFill>
        <p:spPr>
          <a:xfrm>
            <a:off x="1216776" y="1378587"/>
            <a:ext cx="719924" cy="712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9"/>
          <p:cNvPicPr preferRelativeResize="0"/>
          <p:nvPr/>
        </p:nvPicPr>
        <p:blipFill rotWithShape="1">
          <a:blip r:embed="rId6">
            <a:alphaModFix/>
          </a:blip>
          <a:srcRect l="38160" t="16403" r="39632" b="33230"/>
          <a:stretch/>
        </p:blipFill>
        <p:spPr>
          <a:xfrm>
            <a:off x="4845775" y="1372700"/>
            <a:ext cx="648227" cy="830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855149" y="2389950"/>
            <a:ext cx="3966701" cy="2234575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9"/>
          <p:cNvSpPr txBox="1">
            <a:spLocks noGrp="1"/>
          </p:cNvSpPr>
          <p:nvPr>
            <p:ph type="title"/>
          </p:nvPr>
        </p:nvSpPr>
        <p:spPr>
          <a:xfrm>
            <a:off x="5494000" y="1448700"/>
            <a:ext cx="1287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+"/>
            </a:pPr>
            <a:r>
              <a:rPr lang="ca" sz="1900"/>
              <a:t>Head</a:t>
            </a:r>
            <a:endParaRPr sz="1900"/>
          </a:p>
        </p:txBody>
      </p:sp>
      <p:sp>
        <p:nvSpPr>
          <p:cNvPr id="127" name="Google Shape;127;p19"/>
          <p:cNvSpPr/>
          <p:nvPr/>
        </p:nvSpPr>
        <p:spPr>
          <a:xfrm>
            <a:off x="6773488" y="1667550"/>
            <a:ext cx="519600" cy="1350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9D2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19"/>
          <p:cNvSpPr txBox="1">
            <a:spLocks noGrp="1"/>
          </p:cNvSpPr>
          <p:nvPr>
            <p:ph type="title"/>
          </p:nvPr>
        </p:nvSpPr>
        <p:spPr>
          <a:xfrm>
            <a:off x="7437075" y="1448700"/>
            <a:ext cx="1384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a" sz="1900"/>
              <a:t>Win game</a:t>
            </a:r>
            <a:endParaRPr sz="19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0"/>
          <p:cNvSpPr txBox="1">
            <a:spLocks noGrp="1"/>
          </p:cNvSpPr>
          <p:nvPr>
            <p:ph type="title"/>
          </p:nvPr>
        </p:nvSpPr>
        <p:spPr>
          <a:xfrm>
            <a:off x="265120" y="1167497"/>
            <a:ext cx="8520600" cy="111033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ca" sz="11700" dirty="0"/>
              <a:t>Demo</a:t>
            </a:r>
            <a:endParaRPr sz="11700" dirty="0"/>
          </a:p>
        </p:txBody>
      </p:sp>
      <p:sp>
        <p:nvSpPr>
          <p:cNvPr id="3" name="Google Shape;133;p20">
            <a:extLst>
              <a:ext uri="{FF2B5EF4-FFF2-40B4-BE49-F238E27FC236}">
                <a16:creationId xmlns:a16="http://schemas.microsoft.com/office/drawing/2014/main" id="{6221AE24-9F2A-0F41-8733-B80AB3D29718}"/>
              </a:ext>
            </a:extLst>
          </p:cNvPr>
          <p:cNvSpPr txBox="1">
            <a:spLocks/>
          </p:cNvSpPr>
          <p:nvPr/>
        </p:nvSpPr>
        <p:spPr>
          <a:xfrm>
            <a:off x="871683" y="2899493"/>
            <a:ext cx="2031450" cy="8625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0"/>
              <a:buFont typeface="Proxima Nova"/>
              <a:buNone/>
              <a:defRPr sz="140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0"/>
              <a:buFont typeface="Proxima Nova"/>
              <a:buNone/>
              <a:defRPr sz="140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0"/>
              <a:buFont typeface="Proxima Nova"/>
              <a:buNone/>
              <a:defRPr sz="140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0"/>
              <a:buFont typeface="Proxima Nova"/>
              <a:buNone/>
              <a:defRPr sz="140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0"/>
              <a:buFont typeface="Proxima Nova"/>
              <a:buNone/>
              <a:defRPr sz="140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0"/>
              <a:buFont typeface="Proxima Nova"/>
              <a:buNone/>
              <a:defRPr sz="140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0"/>
              <a:buFont typeface="Proxima Nova"/>
              <a:buNone/>
              <a:defRPr sz="140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0"/>
              <a:buFont typeface="Proxima Nova"/>
              <a:buNone/>
              <a:defRPr sz="140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0"/>
              <a:buFont typeface="Proxima Nova"/>
              <a:buNone/>
              <a:defRPr sz="140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algn="l"/>
            <a:r>
              <a:rPr lang="es-ES" sz="1000" dirty="0"/>
              <a:t>DEMO 1: Full </a:t>
            </a:r>
            <a:r>
              <a:rPr lang="es-ES" sz="1000" dirty="0" err="1"/>
              <a:t>game</a:t>
            </a:r>
            <a:endParaRPr lang="es-ES" sz="1000" dirty="0"/>
          </a:p>
          <a:p>
            <a:pPr algn="l"/>
            <a:r>
              <a:rPr lang="es-ES" sz="1000" b="0" dirty="0"/>
              <a:t>Full </a:t>
            </a:r>
            <a:r>
              <a:rPr lang="es-ES" sz="1000" b="0" dirty="0" err="1"/>
              <a:t>game</a:t>
            </a:r>
            <a:r>
              <a:rPr lang="es-ES" sz="1000" b="0" dirty="0"/>
              <a:t> </a:t>
            </a:r>
            <a:r>
              <a:rPr lang="es-ES" sz="1000" b="0" dirty="0" err="1"/>
              <a:t>recording</a:t>
            </a:r>
            <a:r>
              <a:rPr lang="es-ES" sz="1000" b="0" dirty="0"/>
              <a:t>.</a:t>
            </a:r>
          </a:p>
          <a:p>
            <a:pPr algn="l"/>
            <a:endParaRPr lang="es-ES" sz="1000" b="0" dirty="0"/>
          </a:p>
          <a:p>
            <a:pPr algn="l"/>
            <a:endParaRPr lang="es-ES" sz="1000" b="0" dirty="0"/>
          </a:p>
          <a:p>
            <a:pPr algn="l"/>
            <a:r>
              <a:rPr lang="es-ES" sz="1000" b="0" dirty="0" err="1"/>
              <a:t>Attached</a:t>
            </a:r>
            <a:r>
              <a:rPr lang="es-ES" sz="1000" b="0" dirty="0"/>
              <a:t> file: full_game.mp4 </a:t>
            </a:r>
          </a:p>
        </p:txBody>
      </p:sp>
      <p:sp>
        <p:nvSpPr>
          <p:cNvPr id="4" name="Google Shape;133;p20">
            <a:extLst>
              <a:ext uri="{FF2B5EF4-FFF2-40B4-BE49-F238E27FC236}">
                <a16:creationId xmlns:a16="http://schemas.microsoft.com/office/drawing/2014/main" id="{538ABCD0-9F62-294B-9BDA-BA4D473EE28E}"/>
              </a:ext>
            </a:extLst>
          </p:cNvPr>
          <p:cNvSpPr txBox="1">
            <a:spLocks/>
          </p:cNvSpPr>
          <p:nvPr/>
        </p:nvSpPr>
        <p:spPr>
          <a:xfrm>
            <a:off x="3324638" y="2890743"/>
            <a:ext cx="2401564" cy="8625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0"/>
              <a:buFont typeface="Proxima Nova"/>
              <a:buNone/>
              <a:defRPr sz="140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0"/>
              <a:buFont typeface="Proxima Nova"/>
              <a:buNone/>
              <a:defRPr sz="140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0"/>
              <a:buFont typeface="Proxima Nova"/>
              <a:buNone/>
              <a:defRPr sz="140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0"/>
              <a:buFont typeface="Proxima Nova"/>
              <a:buNone/>
              <a:defRPr sz="140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0"/>
              <a:buFont typeface="Proxima Nova"/>
              <a:buNone/>
              <a:defRPr sz="140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0"/>
              <a:buFont typeface="Proxima Nova"/>
              <a:buNone/>
              <a:defRPr sz="140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0"/>
              <a:buFont typeface="Proxima Nova"/>
              <a:buNone/>
              <a:defRPr sz="140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0"/>
              <a:buFont typeface="Proxima Nova"/>
              <a:buNone/>
              <a:defRPr sz="140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0"/>
              <a:buFont typeface="Proxima Nova"/>
              <a:buNone/>
              <a:defRPr sz="140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algn="l"/>
            <a:r>
              <a:rPr lang="es-ES" sz="1000" dirty="0"/>
              <a:t>DEMO 2: Lose </a:t>
            </a:r>
            <a:r>
              <a:rPr lang="es-ES" sz="1000" dirty="0" err="1"/>
              <a:t>diamonds</a:t>
            </a:r>
            <a:endParaRPr lang="es-ES" sz="1000" dirty="0"/>
          </a:p>
          <a:p>
            <a:pPr algn="l"/>
            <a:r>
              <a:rPr lang="es-ES" sz="1000" b="0" dirty="0" err="1"/>
              <a:t>Possible</a:t>
            </a:r>
            <a:r>
              <a:rPr lang="es-ES" sz="1000" b="0" dirty="0"/>
              <a:t> </a:t>
            </a:r>
            <a:r>
              <a:rPr lang="es-ES" sz="1000" b="0" dirty="0" err="1"/>
              <a:t>scenario</a:t>
            </a:r>
            <a:r>
              <a:rPr lang="es-ES" sz="1000" b="0" dirty="0"/>
              <a:t>: </a:t>
            </a:r>
            <a:r>
              <a:rPr lang="es-ES" sz="1000" b="0" dirty="0" err="1"/>
              <a:t>losing</a:t>
            </a:r>
            <a:r>
              <a:rPr lang="es-ES" sz="1000" b="0" dirty="0"/>
              <a:t> </a:t>
            </a:r>
            <a:r>
              <a:rPr lang="es-ES" sz="1000" b="0" dirty="0" err="1"/>
              <a:t>all</a:t>
            </a:r>
            <a:r>
              <a:rPr lang="es-ES" sz="1000" b="0" dirty="0"/>
              <a:t> </a:t>
            </a:r>
            <a:r>
              <a:rPr lang="es-ES" sz="1000" b="0" dirty="0" err="1"/>
              <a:t>three</a:t>
            </a:r>
            <a:r>
              <a:rPr lang="es-ES" sz="1000" b="0" dirty="0"/>
              <a:t> </a:t>
            </a:r>
            <a:r>
              <a:rPr lang="es-ES" sz="1000" b="0" dirty="0" err="1"/>
              <a:t>lives</a:t>
            </a:r>
            <a:r>
              <a:rPr lang="es-ES" sz="1000" b="0" dirty="0"/>
              <a:t> of </a:t>
            </a:r>
            <a:r>
              <a:rPr lang="es-ES" sz="1000" b="0" dirty="0" err="1"/>
              <a:t>the</a:t>
            </a:r>
            <a:r>
              <a:rPr lang="es-ES" sz="1000" b="0" dirty="0"/>
              <a:t> </a:t>
            </a:r>
            <a:r>
              <a:rPr lang="es-ES" sz="1000" b="0" dirty="0" err="1"/>
              <a:t>first</a:t>
            </a:r>
            <a:r>
              <a:rPr lang="es-ES" sz="1000" b="0" dirty="0"/>
              <a:t> </a:t>
            </a:r>
            <a:r>
              <a:rPr lang="es-ES" sz="1000" b="0" dirty="0" err="1"/>
              <a:t>minigame</a:t>
            </a:r>
            <a:r>
              <a:rPr lang="es-ES" sz="1000" b="0" dirty="0"/>
              <a:t> </a:t>
            </a:r>
          </a:p>
          <a:p>
            <a:pPr algn="l"/>
            <a:endParaRPr lang="es-ES" sz="1000" b="0" dirty="0"/>
          </a:p>
          <a:p>
            <a:pPr algn="l"/>
            <a:r>
              <a:rPr lang="es-ES" sz="1000" b="0" dirty="0" err="1"/>
              <a:t>Attached</a:t>
            </a:r>
            <a:r>
              <a:rPr lang="es-ES" sz="1000" b="0" dirty="0"/>
              <a:t> file: lose_diamonds.mp4 </a:t>
            </a:r>
          </a:p>
        </p:txBody>
      </p:sp>
      <p:sp>
        <p:nvSpPr>
          <p:cNvPr id="5" name="Google Shape;133;p20">
            <a:extLst>
              <a:ext uri="{FF2B5EF4-FFF2-40B4-BE49-F238E27FC236}">
                <a16:creationId xmlns:a16="http://schemas.microsoft.com/office/drawing/2014/main" id="{933A84F6-E41B-2940-A7F6-097ED69B4288}"/>
              </a:ext>
            </a:extLst>
          </p:cNvPr>
          <p:cNvSpPr txBox="1">
            <a:spLocks/>
          </p:cNvSpPr>
          <p:nvPr/>
        </p:nvSpPr>
        <p:spPr>
          <a:xfrm>
            <a:off x="6240868" y="2890744"/>
            <a:ext cx="2401564" cy="8625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0"/>
              <a:buFont typeface="Proxima Nova"/>
              <a:buNone/>
              <a:defRPr sz="140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0"/>
              <a:buFont typeface="Proxima Nova"/>
              <a:buNone/>
              <a:defRPr sz="140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0"/>
              <a:buFont typeface="Proxima Nova"/>
              <a:buNone/>
              <a:defRPr sz="140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0"/>
              <a:buFont typeface="Proxima Nova"/>
              <a:buNone/>
              <a:defRPr sz="140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0"/>
              <a:buFont typeface="Proxima Nova"/>
              <a:buNone/>
              <a:defRPr sz="140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0"/>
              <a:buFont typeface="Proxima Nova"/>
              <a:buNone/>
              <a:defRPr sz="140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0"/>
              <a:buFont typeface="Proxima Nova"/>
              <a:buNone/>
              <a:defRPr sz="140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0"/>
              <a:buFont typeface="Proxima Nova"/>
              <a:buNone/>
              <a:defRPr sz="140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0"/>
              <a:buFont typeface="Proxima Nova"/>
              <a:buNone/>
              <a:defRPr sz="140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algn="l"/>
            <a:r>
              <a:rPr lang="es-ES" sz="1000" dirty="0"/>
              <a:t>DEMO 3: Lose </a:t>
            </a:r>
            <a:r>
              <a:rPr lang="es-ES" sz="1000" dirty="0" err="1"/>
              <a:t>mountain</a:t>
            </a:r>
            <a:endParaRPr lang="es-ES" sz="1000" dirty="0"/>
          </a:p>
          <a:p>
            <a:pPr algn="l"/>
            <a:r>
              <a:rPr lang="es-ES" sz="1000" b="0" dirty="0" err="1"/>
              <a:t>Possible</a:t>
            </a:r>
            <a:r>
              <a:rPr lang="es-ES" sz="1000" b="0" dirty="0"/>
              <a:t> </a:t>
            </a:r>
            <a:r>
              <a:rPr lang="es-ES" sz="1000" b="0" dirty="0" err="1"/>
              <a:t>scenario</a:t>
            </a:r>
            <a:r>
              <a:rPr lang="es-ES" sz="1000" b="0" dirty="0"/>
              <a:t>: running </a:t>
            </a:r>
            <a:r>
              <a:rPr lang="es-ES" sz="1000" b="0" dirty="0" err="1"/>
              <a:t>out</a:t>
            </a:r>
            <a:r>
              <a:rPr lang="es-ES" sz="1000" b="0" dirty="0"/>
              <a:t> of time in </a:t>
            </a:r>
            <a:r>
              <a:rPr lang="es-ES" sz="1000" b="0" dirty="0" err="1"/>
              <a:t>the</a:t>
            </a:r>
            <a:r>
              <a:rPr lang="es-ES" sz="1000" b="0" dirty="0"/>
              <a:t> </a:t>
            </a:r>
            <a:r>
              <a:rPr lang="es-ES" sz="1000" b="0" dirty="0" err="1"/>
              <a:t>second</a:t>
            </a:r>
            <a:r>
              <a:rPr lang="es-ES" sz="1000" b="0" dirty="0"/>
              <a:t> </a:t>
            </a:r>
            <a:r>
              <a:rPr lang="es-ES" sz="1000" b="0" dirty="0" err="1"/>
              <a:t>minigame</a:t>
            </a:r>
            <a:endParaRPr lang="es-ES" sz="1000" b="0" dirty="0"/>
          </a:p>
          <a:p>
            <a:pPr algn="l"/>
            <a:endParaRPr lang="es-ES" sz="1000" b="0" dirty="0"/>
          </a:p>
          <a:p>
            <a:pPr algn="l"/>
            <a:r>
              <a:rPr lang="es-ES" sz="1000" b="0" dirty="0" err="1"/>
              <a:t>Attached</a:t>
            </a:r>
            <a:r>
              <a:rPr lang="es-ES" sz="1000" b="0" dirty="0"/>
              <a:t> file: lose_mountain.mp4 </a:t>
            </a:r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EBD722AA-DA8D-A245-A60B-BA1568094513}"/>
              </a:ext>
            </a:extLst>
          </p:cNvPr>
          <p:cNvCxnSpPr/>
          <p:nvPr/>
        </p:nvCxnSpPr>
        <p:spPr>
          <a:xfrm>
            <a:off x="871683" y="2571750"/>
            <a:ext cx="759468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ull_game" descr="full_game">
            <a:hlinkClick r:id="" action="ppaction://media"/>
            <a:extLst>
              <a:ext uri="{FF2B5EF4-FFF2-40B4-BE49-F238E27FC236}">
                <a16:creationId xmlns:a16="http://schemas.microsoft.com/office/drawing/2014/main" id="{603A00BB-E0F3-5B4D-AF0A-B63FC9AF74D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52385" y="184490"/>
            <a:ext cx="7637760" cy="4773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647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147</Words>
  <Application>Microsoft Macintosh PowerPoint</Application>
  <PresentationFormat>Presentación en pantalla (16:9)</PresentationFormat>
  <Paragraphs>49</Paragraphs>
  <Slides>11</Slides>
  <Notes>11</Notes>
  <HiddenSlides>0</HiddenSlides>
  <MMClips>3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11</vt:i4>
      </vt:variant>
    </vt:vector>
  </HeadingPairs>
  <TitlesOfParts>
    <vt:vector size="15" baseType="lpstr">
      <vt:lpstr>Karla</vt:lpstr>
      <vt:lpstr>Arial</vt:lpstr>
      <vt:lpstr>Proxima Nova</vt:lpstr>
      <vt:lpstr>Spearmint</vt:lpstr>
      <vt:lpstr>Presentación de PowerPoint</vt:lpstr>
      <vt:lpstr>Magic Quest</vt:lpstr>
      <vt:lpstr>REMINDER OF STORYBOARD </vt:lpstr>
      <vt:lpstr>ACTUAL GAME</vt:lpstr>
      <vt:lpstr>ACTUAL GAME</vt:lpstr>
      <vt:lpstr>MAPPINGS</vt:lpstr>
      <vt:lpstr>INTERACTIONS</vt:lpstr>
      <vt:lpstr>Demo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cp:lastModifiedBy>Marilena Budan</cp:lastModifiedBy>
  <cp:revision>2</cp:revision>
  <dcterms:modified xsi:type="dcterms:W3CDTF">2020-06-15T17:06:57Z</dcterms:modified>
</cp:coreProperties>
</file>